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C7C2A-990D-4549-8D33-A57CD0B8DF4D}" type="datetimeFigureOut">
              <a:rPr lang="ru-RU" smtClean="0"/>
              <a:t>13.02.2011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CCD52-4EA5-4477-AD61-2BB0960FB92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90E7-52C3-4957-8C6F-739EE4A876AF}" type="datetimeFigureOut">
              <a:rPr lang="ru-RU" smtClean="0"/>
              <a:t>13.02.2011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F60E78-CF6B-4016-9FA9-E9DA4CC1A5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90E7-52C3-4957-8C6F-739EE4A876AF}" type="datetimeFigureOut">
              <a:rPr lang="ru-RU" smtClean="0"/>
              <a:t>13.02.2011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60E78-CF6B-4016-9FA9-E9DA4CC1A5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90E7-52C3-4957-8C6F-739EE4A876AF}" type="datetimeFigureOut">
              <a:rPr lang="ru-RU" smtClean="0"/>
              <a:t>13.02.2011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60E78-CF6B-4016-9FA9-E9DA4CC1A5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90E7-52C3-4957-8C6F-739EE4A876AF}" type="datetimeFigureOut">
              <a:rPr lang="ru-RU" smtClean="0"/>
              <a:t>13.02.2011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F60E78-CF6B-4016-9FA9-E9DA4CC1A5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90E7-52C3-4957-8C6F-739EE4A876AF}" type="datetimeFigureOut">
              <a:rPr lang="ru-RU" smtClean="0"/>
              <a:t>13.02.2011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60E78-CF6B-4016-9FA9-E9DA4CC1A5C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90E7-52C3-4957-8C6F-739EE4A876AF}" type="datetimeFigureOut">
              <a:rPr lang="ru-RU" smtClean="0"/>
              <a:t>13.02.2011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60E78-CF6B-4016-9FA9-E9DA4CC1A5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90E7-52C3-4957-8C6F-739EE4A876AF}" type="datetimeFigureOut">
              <a:rPr lang="ru-RU" smtClean="0"/>
              <a:t>13.02.2011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5F60E78-CF6B-4016-9FA9-E9DA4CC1A5C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90E7-52C3-4957-8C6F-739EE4A876AF}" type="datetimeFigureOut">
              <a:rPr lang="ru-RU" smtClean="0"/>
              <a:t>13.02.2011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60E78-CF6B-4016-9FA9-E9DA4CC1A5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90E7-52C3-4957-8C6F-739EE4A876AF}" type="datetimeFigureOut">
              <a:rPr lang="ru-RU" smtClean="0"/>
              <a:t>13.02.2011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60E78-CF6B-4016-9FA9-E9DA4CC1A5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90E7-52C3-4957-8C6F-739EE4A876AF}" type="datetimeFigureOut">
              <a:rPr lang="ru-RU" smtClean="0"/>
              <a:t>13.02.2011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60E78-CF6B-4016-9FA9-E9DA4CC1A5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90E7-52C3-4957-8C6F-739EE4A876AF}" type="datetimeFigureOut">
              <a:rPr lang="ru-RU" smtClean="0"/>
              <a:t>13.02.2011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60E78-CF6B-4016-9FA9-E9DA4CC1A5C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00290E7-52C3-4957-8C6F-739EE4A876AF}" type="datetimeFigureOut">
              <a:rPr lang="ru-RU" smtClean="0"/>
              <a:t>13.02.2011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5F60E78-CF6B-4016-9FA9-E9DA4CC1A5C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Мадина\Рабочий стол\узор\N_ornament_07_infinitely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0"/>
            <a:ext cx="6643734" cy="664373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071670" y="2643182"/>
            <a:ext cx="42862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b="1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t-RU" sz="2400" b="1" i="1" dirty="0">
                <a:latin typeface="Times New Roman" pitchFamily="18" charset="0"/>
                <a:cs typeface="Times New Roman" pitchFamily="18" charset="0"/>
              </a:rPr>
              <a:t>Халкымның күңел 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2400" b="1" i="1" dirty="0" smtClean="0">
                <a:latin typeface="Times New Roman" pitchFamily="18" charset="0"/>
                <a:cs typeface="Times New Roman" pitchFamily="18" charset="0"/>
              </a:rPr>
              <a:t>җәүһәрләре – 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tt-RU" sz="2400" b="1" i="1" dirty="0" smtClean="0">
                <a:latin typeface="Times New Roman" pitchFamily="18" charset="0"/>
                <a:cs typeface="Times New Roman" pitchFamily="18" charset="0"/>
              </a:rPr>
              <a:t>өнәҗәтләр </a:t>
            </a:r>
          </a:p>
          <a:p>
            <a:pPr algn="ctr"/>
            <a:r>
              <a:rPr lang="tt-RU" sz="2400" b="1" i="1" dirty="0">
                <a:latin typeface="Times New Roman" pitchFamily="18" charset="0"/>
                <a:cs typeface="Times New Roman" pitchFamily="18" charset="0"/>
              </a:rPr>
              <a:t>һ</a:t>
            </a:r>
            <a:r>
              <a:rPr lang="tt-RU" sz="2400" b="1" i="1" dirty="0" smtClean="0">
                <a:latin typeface="Times New Roman" pitchFamily="18" charset="0"/>
                <a:cs typeface="Times New Roman" pitchFamily="18" charset="0"/>
              </a:rPr>
              <a:t>әм бәетләр</a:t>
            </a:r>
            <a:r>
              <a:rPr lang="tt-RU" sz="2400" b="1" i="1" dirty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2214554"/>
            <a:ext cx="2165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Дәрес темасы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Documents and Settings\Мадина\Рабочий стол\узор\seembike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428736"/>
            <a:ext cx="3643338" cy="4984259"/>
          </a:xfrm>
          <a:prstGeom prst="rect">
            <a:avLst/>
          </a:prstGeom>
          <a:noFill/>
        </p:spPr>
      </p:pic>
      <p:pic>
        <p:nvPicPr>
          <p:cNvPr id="22532" name="Picture 4" descr="C:\Documents and Settings\Мадина\Рабочий стол\узор\_pic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000504"/>
            <a:ext cx="4355529" cy="2714644"/>
          </a:xfrm>
          <a:prstGeom prst="rect">
            <a:avLst/>
          </a:prstGeom>
          <a:noFill/>
        </p:spPr>
      </p:pic>
      <p:pic>
        <p:nvPicPr>
          <p:cNvPr id="22534" name="Picture 6" descr="C:\Documents and Settings\Мадина\Рабочий стол\узор\artlib_gallery-234157-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1071546"/>
            <a:ext cx="1928826" cy="273677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142976" y="142852"/>
            <a:ext cx="637212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Казанны</a:t>
            </a:r>
            <a:r>
              <a:rPr lang="ru-RU" sz="4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яулау</a:t>
            </a:r>
            <a:r>
              <a:rPr lang="ru-RU" sz="4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күренеше</a:t>
            </a:r>
            <a:endParaRPr lang="ru-RU" sz="4400" b="1" i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Documents and Settings\Мадина\Рабочий стол\узор\Копия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3250421" y="3250421"/>
            <a:ext cx="6858001" cy="357159"/>
          </a:xfrm>
          <a:prstGeom prst="rect">
            <a:avLst/>
          </a:prstGeom>
          <a:noFill/>
        </p:spPr>
      </p:pic>
      <p:pic>
        <p:nvPicPr>
          <p:cNvPr id="23557" name="Picture 5" descr="C:\Documents and Settings\Мадина\Рабочий стол\узор\Копия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536420" y="3250422"/>
            <a:ext cx="6858002" cy="357158"/>
          </a:xfrm>
          <a:prstGeom prst="rect">
            <a:avLst/>
          </a:prstGeom>
          <a:noFill/>
        </p:spPr>
      </p:pic>
      <p:pic>
        <p:nvPicPr>
          <p:cNvPr id="23559" name="Picture 7" descr="C:\Documents and Settings\Мадина\Рабочий стол\узор\46afd094d14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357298"/>
            <a:ext cx="3357586" cy="480134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071934" y="214290"/>
            <a:ext cx="403847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Самавыр</a:t>
            </a:r>
            <a:r>
              <a:rPr lang="ru-RU" sz="4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бәете</a:t>
            </a:r>
            <a:endParaRPr lang="ru-RU" sz="4400" b="1" i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714744" y="1571612"/>
            <a:ext cx="514350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Нигә хәзер самавырны бер дә куймыйлар теләп,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Самавыр утыра иде моңлы көйләрен көйләп.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Чәй эчкәндә кунак килсә, каршы алалар иде.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Самаварым сүнгән диеп күмер салалар иде.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Самавыр утыра иде өстәлнең иң башында,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Кадерле кунакларның утыра иде каршында.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...Тимер чәйнек куды мине гомер иткән урнымнан,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Үзе хәзер утыра, пар чыгарып борыныннан.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Һич берәүгә үпкәләмим, чәйнек җитте башыма.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Самавыр чәйләрен эчеп, гомерләрең озая,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Чәйнекнең салкын чәеннән корсакларың зурая.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Чәйнеккә ачуым килеп алдым кулыма каләм,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Самавырдан кем чәй эчә, аңарга миннән сәлам.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35182" y="142852"/>
            <a:ext cx="61734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Биш</a:t>
            </a:r>
            <a:r>
              <a:rPr lang="ru-RU" sz="4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асыл</a:t>
            </a:r>
            <a:r>
              <a:rPr lang="ru-RU" sz="4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- м</a:t>
            </a:r>
            <a:r>
              <a:rPr lang="tt-RU" sz="44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өнәҗәт</a:t>
            </a:r>
            <a:endParaRPr lang="ru-RU" sz="4400" b="1" i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Documents and Settings\Мадина\Рабочий стол\узор\50_catalo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</p:spPr>
      </p:pic>
      <p:pic>
        <p:nvPicPr>
          <p:cNvPr id="20483" name="Picture 3" descr="C:\Documents and Settings\Мадина\Рабочий стол\узор\50_catalo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52" y="0"/>
            <a:ext cx="714348" cy="6858000"/>
          </a:xfrm>
          <a:prstGeom prst="rect">
            <a:avLst/>
          </a:prstGeom>
          <a:noFill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928794" y="1214422"/>
            <a:ext cx="564357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Иң әвәле кирәк нәрсә - иман, дигән,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Китап -</a:t>
            </a:r>
            <a:r>
              <a:rPr kumimoji="0" lang="tt-RU" sz="20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шәриф сүзләренә инан, дигән.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Китап</a:t>
            </a:r>
            <a:r>
              <a:rPr kumimoji="0" lang="tt-RU" sz="20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шәриф сүзләренә инанмаган,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Андый кеше надан булып калыр дигән.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Икенче иң кирәк нәрсә - акыл, дигән,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Акылсызда тәүфыйк ягы такыр, дигән.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Мәгърифәтсез наданнарга тәкърар итеп,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Акылсызлар гомрен бушка сатар, дигән.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Өченче иң кирәк нәрсә - әдәп, дигән,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Кешенең кадерләре әдәп белән.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Әдәпсезлек -</a:t>
            </a:r>
            <a:r>
              <a:rPr kumimoji="0" lang="tt-RU" sz="20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көферлеккә сәбәп, дигән,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 кешедә иман булу гаҗәп, дигән.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Дүртенче иң кирәк нәрсә - сабыр дигән,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Сабыр кеше теләгәнен табыр, дигән.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Һәр эштә сабырсызның төбе - хурлык,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Сабырсызлык - башка кайгы салыр, дигән.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Picture 6" descr="C:\Documents and Settings\Мадина\Рабочий стол\узор\stud3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929190" y="357166"/>
            <a:ext cx="383271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i="1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Мөнәҗәт остасы</a:t>
            </a:r>
            <a:r>
              <a:rPr lang="ru-RU" sz="3200" b="0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algn="ctr"/>
            <a:r>
              <a:rPr lang="tt-RU" sz="3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Гөлзада Сафиуллина</a:t>
            </a:r>
            <a:endParaRPr lang="ru-RU" sz="3200" b="0" i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86050" y="1071546"/>
            <a:ext cx="31218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Максат</a:t>
            </a:r>
            <a:r>
              <a:rPr lang="ru-RU" sz="5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endParaRPr lang="ru-RU" sz="54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2136338"/>
            <a:ext cx="7500990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4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“Буыннан буынга күчеп килүче бай иҗади мирасыбыз –</a:t>
            </a:r>
            <a:endParaRPr kumimoji="0" lang="ru-RU" sz="40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4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бәетләр һәм мөнәҗәтләр аша татар халык авыз иҗатына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4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кызыксындыру уяту”.</a:t>
            </a:r>
            <a:r>
              <a:rPr kumimoji="0" lang="ru-RU" sz="4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338" name="Picture 2" descr="C:\Documents and Settings\Мадина\Рабочий стол\узор\34_catalo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41979"/>
            <a:ext cx="9144000" cy="416021"/>
          </a:xfrm>
          <a:prstGeom prst="rect">
            <a:avLst/>
          </a:prstGeom>
          <a:noFill/>
        </p:spPr>
      </p:pic>
      <p:pic>
        <p:nvPicPr>
          <p:cNvPr id="14339" name="Picture 3" descr="C:\Documents and Settings\Мадина\Рабочий стол\узор\34_catalo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28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85786" y="1928802"/>
            <a:ext cx="7143800" cy="32316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extrusionClr>
                <a:srgbClr val="008000"/>
              </a:extrusionClr>
              <a:contourClr>
                <a:srgbClr val="008000"/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kumimoji="0" lang="tt-RU" sz="4000" i="1" u="none" strike="noStrike" cap="all" normalizeH="0" baseline="0" dirty="0" smtClean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tt-RU" sz="3200" i="1" u="none" strike="noStrike" cap="all" normalizeH="0" baseline="0" dirty="0" smtClean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арәпчәдән – Аллаһка сыгыну,</a:t>
            </a:r>
          </a:p>
          <a:p>
            <a:pPr algn="ctr">
              <a:lnSpc>
                <a:spcPct val="150000"/>
              </a:lnSpc>
            </a:pPr>
            <a:r>
              <a:rPr kumimoji="0" lang="tt-RU" sz="3200" i="1" u="none" strike="noStrike" cap="all" normalizeH="0" baseline="0" dirty="0" smtClean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ярдәм сорап ялвару, тәүбә итү, эчеңне бушату мәгънәсендә дини эчтәлекле лирик җанр. </a:t>
            </a:r>
            <a:endParaRPr lang="ru-RU" sz="3200" i="1" cap="all" dirty="0">
              <a:ln w="0"/>
              <a:gradFill>
                <a:gsLst>
                  <a:gs pos="0">
                    <a:srgbClr val="008000"/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 scaled="0"/>
              </a:gradFill>
              <a:effectLst>
                <a:outerShdw blurRad="50800" dist="50800" dir="5400000" algn="ctr" rotWithShape="0">
                  <a:srgbClr val="008000"/>
                </a:outerShdw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Documents and Settings\Мадина\Рабочий стол\узор\30_catalo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8596" cy="6858000"/>
          </a:xfrm>
          <a:prstGeom prst="rect">
            <a:avLst/>
          </a:prstGeom>
          <a:noFill/>
        </p:spPr>
      </p:pic>
      <p:pic>
        <p:nvPicPr>
          <p:cNvPr id="15363" name="Picture 3" descr="C:\Documents and Settings\Мадина\Рабочий стол\узор\30_catalo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5405" y="0"/>
            <a:ext cx="428596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857488" y="1000108"/>
            <a:ext cx="34563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tt-RU" sz="4000" b="1" u="none" strike="noStrike" cap="all" normalizeH="0" baseline="0" dirty="0" smtClean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Мөнәҗәт –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L3766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62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C:\Documents and Settings\Зизика\Мои документы\8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14884"/>
            <a:ext cx="2857487" cy="21431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48" y="142852"/>
            <a:ext cx="79800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Саз – </a:t>
            </a:r>
            <a:r>
              <a:rPr lang="ru-RU" sz="40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борынгы</a:t>
            </a:r>
            <a:r>
              <a:rPr lang="ru-RU" sz="40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татар </a:t>
            </a:r>
            <a:r>
              <a:rPr lang="ru-RU" sz="40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халык</a:t>
            </a:r>
            <a:r>
              <a:rPr lang="ru-RU" sz="40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40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уен</a:t>
            </a:r>
            <a:r>
              <a:rPr lang="ru-RU" sz="40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40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коралы</a:t>
            </a:r>
            <a:endParaRPr lang="ru-RU" sz="4000" b="1" i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Мадина\Рабочий стол\узор\ans-1301_875229166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3643314"/>
            <a:ext cx="3357586" cy="2415529"/>
          </a:xfrm>
          <a:prstGeom prst="rect">
            <a:avLst/>
          </a:prstGeom>
          <a:noFill/>
        </p:spPr>
      </p:pic>
      <p:pic>
        <p:nvPicPr>
          <p:cNvPr id="18435" name="Picture 3" descr="C:\Documents and Settings\Мадина\Рабочий стол\узор\news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928670"/>
            <a:ext cx="3600450" cy="2076450"/>
          </a:xfrm>
          <a:prstGeom prst="rect">
            <a:avLst/>
          </a:prstGeom>
          <a:noFill/>
        </p:spPr>
      </p:pic>
      <p:pic>
        <p:nvPicPr>
          <p:cNvPr id="18437" name="Picture 5" descr="C:\Documents and Settings\Мадина\Рабочий стол\узор\SANY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500306"/>
            <a:ext cx="4754566" cy="356592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34" y="428604"/>
            <a:ext cx="424026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</a:t>
            </a:r>
            <a:r>
              <a:rPr lang="ru-RU" sz="4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Ак</a:t>
            </a:r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4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калфак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»</a:t>
            </a:r>
            <a:endParaRPr lang="ru-RU" sz="44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фольклор ансамбле</a:t>
            </a:r>
            <a:endParaRPr lang="ru-RU" sz="4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C:\Documents and Settings\Мадина\Рабочий стол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2500330" cy="4980631"/>
          </a:xfrm>
          <a:prstGeom prst="rect">
            <a:avLst/>
          </a:prstGeom>
          <a:noFill/>
        </p:spPr>
      </p:pic>
      <p:pic>
        <p:nvPicPr>
          <p:cNvPr id="19461" name="Picture 5" descr="SL3746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000108"/>
            <a:ext cx="352354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71538" y="142852"/>
            <a:ext cx="69509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«</a:t>
            </a:r>
            <a:r>
              <a:rPr lang="ru-RU" sz="4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Кунаклык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» ф</a:t>
            </a:r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ольклор ансамбле</a:t>
            </a:r>
          </a:p>
        </p:txBody>
      </p:sp>
      <p:pic>
        <p:nvPicPr>
          <p:cNvPr id="19462" name="Picture 6" descr="SL3756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3714752"/>
            <a:ext cx="3857652" cy="289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35182" y="142852"/>
            <a:ext cx="61734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Биш</a:t>
            </a:r>
            <a:r>
              <a:rPr lang="ru-RU" sz="4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асыл</a:t>
            </a:r>
            <a:r>
              <a:rPr lang="ru-RU" sz="4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- м</a:t>
            </a:r>
            <a:r>
              <a:rPr lang="tt-RU" sz="44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өнәҗәт</a:t>
            </a:r>
            <a:endParaRPr lang="ru-RU" sz="4400" b="1" i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Documents and Settings\Мадина\Рабочий стол\узор\50_catalo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</p:spPr>
      </p:pic>
      <p:pic>
        <p:nvPicPr>
          <p:cNvPr id="20483" name="Picture 3" descr="C:\Documents and Settings\Мадина\Рабочий стол\узор\50_catalo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52" y="0"/>
            <a:ext cx="714348" cy="6858000"/>
          </a:xfrm>
          <a:prstGeom prst="rect">
            <a:avLst/>
          </a:prstGeom>
          <a:noFill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928794" y="1214422"/>
            <a:ext cx="564357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Иң әвәле кирәк нәрсә - иман, дигән,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Китап -</a:t>
            </a:r>
            <a:r>
              <a:rPr kumimoji="0" lang="tt-RU" sz="20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шәриф сүзләренә инан, дигән.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Китап</a:t>
            </a:r>
            <a:r>
              <a:rPr kumimoji="0" lang="tt-RU" sz="20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шәриф сүзләренә инанмаган,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Андый кеше надан булып калыр дигән.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Икенче иң кирәк нәрсә - акыл, дигән,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Акылсызда тәүфыйк ягы такыр, дигән.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Мәгърифәтсез наданнарга тәкърар итеп,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Акылсызлар гомрен бушка сатар, дигән.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Өченче иң кирәк нәрсә - әдәп, дигән,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Кешенең кадерләре әдәп белән.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Әдәпсезлек -</a:t>
            </a:r>
            <a:r>
              <a:rPr kumimoji="0" lang="tt-RU" sz="20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көферлеккә сәбәп, дигән,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 кешедә иман булу гаҗәп, дигән.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Дүртенче иң кирәк нәрсә - сабыр дигән,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Сабыр кеше теләгәнен табыр, дигән.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Һәр эштә сабырсызның төбе - хурлык,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Сабырсызлык - башка кайгы салыр, дигән.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57224" y="1214422"/>
            <a:ext cx="735811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t-RU" sz="4000" i="1" cap="all" dirty="0" smtClean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tt-RU" sz="3200" i="1" cap="all" dirty="0" smtClean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өйләп  әйтелә торган хикәят, Ике юллык шигъри әсәрдән тора. </a:t>
            </a:r>
            <a:r>
              <a:rPr lang="tt-RU" sz="4000" i="1" cap="all" dirty="0" smtClean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tt-RU" sz="3200" i="1" cap="all" dirty="0" smtClean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арәп теленнән кергән. </a:t>
            </a:r>
            <a:r>
              <a:rPr lang="tt-RU" sz="4000" i="1" cap="all" dirty="0" smtClean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</a:t>
            </a:r>
            <a:r>
              <a:rPr lang="tt-RU" sz="3200" i="1" cap="all" dirty="0" smtClean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чтәлегенә карап бәетләр фаҗигале, героик һәм комик төрләргә бүленә</a:t>
            </a:r>
            <a:r>
              <a:rPr lang="tt-RU" sz="3200" i="1" cap="all" dirty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i="1" cap="all" dirty="0">
              <a:ln w="0"/>
              <a:gradFill>
                <a:gsLst>
                  <a:gs pos="0">
                    <a:srgbClr val="008000"/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 scaled="0"/>
              </a:gradFill>
              <a:effectLst>
                <a:outerShdw blurRad="50800" dist="50800" dir="5400000" algn="ctr" rotWithShape="0">
                  <a:srgbClr val="008000"/>
                </a:outerShdw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868" y="357166"/>
            <a:ext cx="20986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tt-RU" sz="4000" b="1" u="none" strike="noStrike" cap="all" normalizeH="0" baseline="0" dirty="0" smtClean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Бәет</a:t>
            </a:r>
            <a:r>
              <a:rPr kumimoji="0" lang="tt-RU" sz="4000" b="1" u="none" strike="noStrike" cap="all" normalizeH="0" dirty="0" smtClean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t-RU" sz="4000" b="1" u="none" strike="noStrike" cap="all" normalizeH="0" baseline="0" dirty="0" smtClean="0">
                <a:ln w="0"/>
                <a:gradFill>
                  <a:gsLst>
                    <a:gs pos="0">
                      <a:srgbClr val="008000"/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 scaled="0"/>
                </a:gradFill>
                <a:effectLst>
                  <a:outerShdw blurRad="50800" dist="50800" dir="5400000" algn="ctr" rotWithShape="0">
                    <a:srgbClr val="008000"/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endParaRPr lang="ru-RU" sz="4000" b="1" dirty="0"/>
          </a:p>
        </p:txBody>
      </p:sp>
      <p:pic>
        <p:nvPicPr>
          <p:cNvPr id="9" name="Picture 2" descr="C:\Documents and Settings\Мадина\Рабочий стол\узор\30_catalo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8596" cy="6858000"/>
          </a:xfrm>
          <a:prstGeom prst="rect">
            <a:avLst/>
          </a:prstGeom>
          <a:noFill/>
        </p:spPr>
      </p:pic>
      <p:pic>
        <p:nvPicPr>
          <p:cNvPr id="10" name="Picture 2" descr="C:\Documents and Settings\Мадина\Рабочий стол\узор\30_catalo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5404" y="0"/>
            <a:ext cx="42859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 descr="C:\Documents and Settings\Мадина\Рабочий стол\узор\4db73512573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4583" name="Picture 7" descr="C:\Documents and Settings\Мадина\Рабочий стол\узор\vb_black_pala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32" y="4605322"/>
            <a:ext cx="2571768" cy="2252678"/>
          </a:xfrm>
          <a:prstGeom prst="rect">
            <a:avLst/>
          </a:prstGeom>
          <a:noFill/>
        </p:spPr>
      </p:pic>
      <p:pic>
        <p:nvPicPr>
          <p:cNvPr id="24584" name="Picture 8" descr="C:\Documents and Settings\Мадина\Рабочий стол\узор\image1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088498" cy="314327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714612" y="142852"/>
            <a:ext cx="565359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i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Болгар </a:t>
            </a:r>
            <a:r>
              <a:rPr lang="ru-RU" sz="6000" b="1" i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дәүләте</a:t>
            </a:r>
            <a:r>
              <a:rPr lang="ru-RU" sz="6000" b="1" i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i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000000"/>
                  </a:gs>
                  <a:gs pos="20000">
                    <a:srgbClr val="000040"/>
                  </a:gs>
                  <a:gs pos="50000">
                    <a:srgbClr val="400040"/>
                  </a:gs>
                  <a:gs pos="75000">
                    <a:srgbClr val="8F0040"/>
                  </a:gs>
                  <a:gs pos="89999">
                    <a:srgbClr val="F27300"/>
                  </a:gs>
                  <a:gs pos="100000">
                    <a:srgbClr val="FFBF00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148</TotalTime>
  <Words>462</Words>
  <Application>Microsoft Office PowerPoint</Application>
  <PresentationFormat>Экран (4:3)</PresentationFormat>
  <Paragraphs>70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Мадина</dc:creator>
  <cp:lastModifiedBy>Мадина</cp:lastModifiedBy>
  <cp:revision>14</cp:revision>
  <dcterms:created xsi:type="dcterms:W3CDTF">2011-02-13T06:20:48Z</dcterms:created>
  <dcterms:modified xsi:type="dcterms:W3CDTF">2011-02-13T08:49:41Z</dcterms:modified>
</cp:coreProperties>
</file>